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73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30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incluindoosserviços</a:t>
            </a:r>
            <a:r>
              <a:rPr lang="en-US" sz="3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3199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ExtraBold</vt:lpstr>
      <vt:lpstr>Open Sans</vt:lpstr>
      <vt:lpstr>Open Sans Bold</vt:lpstr>
      <vt:lpstr>Open Sauce Bold</vt:lpstr>
      <vt:lpstr>Montserrat Light Bold</vt:lpstr>
      <vt:lpstr>Open Sauce</vt:lpstr>
      <vt:lpstr>Codec Pro Bold</vt:lpstr>
      <vt:lpstr>Arial</vt:lpstr>
      <vt:lpstr>Calibri</vt:lpstr>
      <vt:lpstr>Codec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5</cp:revision>
  <dcterms:created xsi:type="dcterms:W3CDTF">2006-08-16T00:00:00Z</dcterms:created>
  <dcterms:modified xsi:type="dcterms:W3CDTF">2024-12-02T13:02:34Z</dcterms:modified>
  <dc:identifier>DAGW22ykhHo</dc:identifier>
</cp:coreProperties>
</file>